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ru-T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4556C-C1E9-9843-9943-D4FAACE05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8CA820-7164-EB40-A2A8-868121ED7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94B118-6315-304D-9325-845D938B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268D88-D24A-3F49-8E83-E442D5E0A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FA49F-BC7C-4F41-BEB7-DB6FF466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278839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9CB46-1D64-9A48-A756-D46667A5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EEF0EF-97B7-EE44-B036-68E741699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CC9456-A090-6446-BD08-DBE1E6D4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207AAB-336C-D545-8899-C118C51D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D4A07D-CA67-2648-9ADB-0FD775D4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15191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1B0E44-ECC4-BF49-8AEF-9CB13243A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42C301-8A75-E745-B028-A76B5E854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67F021-F9BC-6845-9A17-C2BBD344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A5C6BF-1C1C-A142-A62F-993FB33F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32EE89-0281-0E43-BE16-B11AF079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82257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1BBB-8F62-EB47-8AC3-C1772232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748C1-FC7C-484C-9701-B5AEDD69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54DC2D-BFF4-3F45-B01D-8B376AE8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CAA1AE-4611-954B-A7F5-B25849D7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234CAD-14CF-4541-90C8-CA4E3DDD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11994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08AC-FBA1-D147-8BAE-6F8E407F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C132AA-E5B9-9D49-8328-405010648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4F62CA-C90E-D146-AA16-C8778B83B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9DDF0B-2BBE-8F4C-839C-33575683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26BD95-4219-4345-8D25-6E714EF4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59470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F361D-472E-464C-A7C5-21D0C195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51568D-DCB2-DD40-81D1-F460A36AF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8D0E9A-9A37-384F-BB5B-1D2CC54C1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F1A377-86D5-1F4A-B4BE-065F72D0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209CF5-EA30-B241-9578-F50DB026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FA9C4-1E14-4E41-BC69-0565B8A5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33102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72D6C-58E5-5D4A-88C2-37A02A14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E7D2D5-EF01-F742-8F5C-00FBC9693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439A53-03FA-574F-B068-B88EA72B8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E37B51-E4EF-504C-9C2B-DB6A242CB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FF5C6A-B426-FB40-89D0-FA321062A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26B845-0289-9042-AB96-88E48DA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0F6FA3-14C2-7347-81A0-F9A3892F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996F8C9-7A4F-264B-B71A-A6CB6A6A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45928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0D9F-ADDA-5442-9662-41C774470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BBCD785-C213-2047-B5CF-FC904FFD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4ADF8B-8777-FB45-88FA-44A2D63E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59B792-676E-A949-86BE-B044031C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173523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5D1ED-2A4A-514D-8679-C2050F213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C1F1B56-E3EC-0F4E-98BC-744162EF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594CE4-6556-AB44-9A24-EF69D145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381633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F0312-AB4C-BB4C-92DA-F1489AE66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F13C38-1E00-2B4B-962A-F2BE7FCA5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E7F8BC-3383-EC4C-B15B-E6719A2BF3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C680B6-00BF-D043-BB3D-A7D5004E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15BE16-8F06-1443-8EE6-FB834571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B863BA-4F6A-6A45-9DEF-DA4604DB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208875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3A424-EB9E-884B-956B-2CB61590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682FEDE-3071-C74B-982A-3170D48B4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TM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46BF16-508F-BA43-8FEF-5B66A2EEE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365F35-6AE8-094A-872B-C6CB0B5F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BCAE86-6844-AB4B-AB28-4A2C4DF1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TM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9BFFB4-0FCB-444D-AF9C-D414340F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59265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E1CD4-10D4-094F-A88B-584461694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TM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942829-E367-6847-86FE-B0871FB49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TM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3D6FA6-8527-EA4F-B11B-120BCD16D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F4427-F5DA-1B41-98F4-E60D60FEC225}" type="datetimeFigureOut">
              <a:rPr lang="ru-TM" smtClean="0"/>
              <a:t>22.04.2022</a:t>
            </a:fld>
            <a:endParaRPr lang="ru-TM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D20341-AE89-2C49-9526-A59922218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TM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B589B4-8C43-9549-8DFF-EE917F502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8B44E-3F9A-6E4A-BA02-F63689245B7D}" type="slidenum">
              <a:rPr lang="ru-TM" smtClean="0"/>
              <a:t>‹#›</a:t>
            </a:fld>
            <a:endParaRPr lang="ru-TM"/>
          </a:p>
        </p:txBody>
      </p:sp>
    </p:spTree>
    <p:extLst>
      <p:ext uri="{BB962C8B-B14F-4D97-AF65-F5344CB8AC3E}">
        <p14:creationId xmlns:p14="http://schemas.microsoft.com/office/powerpoint/2010/main" val="130667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T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4E01E-AF3F-AF43-8DCA-6F737275F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TM" dirty="0"/>
              <a:t>Лабораторная работа 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7635E52-7B08-B246-9B27-2941CD8FA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565" y="4808099"/>
            <a:ext cx="9532883" cy="927538"/>
          </a:xfrm>
        </p:spPr>
        <p:txBody>
          <a:bodyPr/>
          <a:lstStyle/>
          <a:p>
            <a:pPr algn="r"/>
            <a:r>
              <a:rPr lang="ru-TM" dirty="0"/>
              <a:t>Бердыев Эзиз</a:t>
            </a:r>
          </a:p>
          <a:p>
            <a:pPr algn="r"/>
            <a:r>
              <a:rPr lang="ru-TM" dirty="0"/>
              <a:t>НФИбд-01-21</a:t>
            </a:r>
          </a:p>
        </p:txBody>
      </p:sp>
    </p:spTree>
    <p:extLst>
      <p:ext uri="{BB962C8B-B14F-4D97-AF65-F5344CB8AC3E}">
        <p14:creationId xmlns:p14="http://schemas.microsoft.com/office/powerpoint/2010/main" val="378165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95D544-AB1A-284E-A1D5-43A94AB6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пароля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4662113-6D57-C848-BF2D-A154D486D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80770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A5CDD-BC4A-AE42-9B97-8F806700D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ядра </a:t>
            </a:r>
            <a:r>
              <a:rPr lang="ru-RU" dirty="0" err="1"/>
              <a:t>L</a:t>
            </a:r>
            <a:r>
              <a:rPr lang="en-US" dirty="0" err="1"/>
              <a:t>inux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BA104B-1BBD-5640-9EF9-641BE0005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461182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E1B9A-EFFA-4A4F-96CA-BE606AAF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частоты процессора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EE182F2-114E-C94A-887C-A117AEACD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3116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E15DA-AC86-4249-949B-B3F8BD617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модели процессора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F2C5C7-C37C-C24D-8ED0-663A5E1E6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506001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15125-CAF0-084F-A82F-170170E0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объема доступной оперативной памяти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EAB8DCA-1D1B-7E4D-B46F-F5985A085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74124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66AF0-E1BB-354F-9D21-F8B1DCA1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Определения типа файловой системы корневого раздела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66D7018-3566-BC4E-9731-7EB484F21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53625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175BA-A391-AD49-BDDF-A3E4A034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последовательности монтирования файловых систем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9EAD7AC-BB09-B247-B6BD-D6FFC68FE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54451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709CAE-7C7C-6C40-B70D-733A73FB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TM" b="1" dirty="0"/>
              <a:t>Контрольные вопросы:</a:t>
            </a:r>
            <a:endParaRPr lang="ru-TM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CC3D07-0512-BA43-A938-72A46A757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TM" dirty="0"/>
              <a:t>1. Какую информацию содержит учётная запись пользователя</a:t>
            </a:r>
          </a:p>
          <a:p>
            <a:pPr marL="0" indent="0">
              <a:buNone/>
            </a:pPr>
            <a:r>
              <a:rPr lang="ru-TM" dirty="0"/>
              <a:t>2. Укажите команды терминала и приведите примеры: </a:t>
            </a:r>
          </a:p>
          <a:p>
            <a:pPr marL="0" indent="0">
              <a:buNone/>
            </a:pPr>
            <a:r>
              <a:rPr lang="ru-TM" b="1" dirty="0"/>
              <a:t>– </a:t>
            </a:r>
            <a:r>
              <a:rPr lang="ru-TM" dirty="0"/>
              <a:t>для получени</a:t>
            </a:r>
            <a:r>
              <a:rPr lang="ru-RU" dirty="0"/>
              <a:t> с</a:t>
            </a:r>
            <a:r>
              <a:rPr lang="ru-TM" dirty="0"/>
              <a:t>правки по команде;</a:t>
            </a:r>
            <a:br>
              <a:rPr lang="ru-TM" dirty="0"/>
            </a:br>
            <a:r>
              <a:rPr lang="ru-TM" b="1" dirty="0"/>
              <a:t>– </a:t>
            </a:r>
            <a:r>
              <a:rPr lang="ru-TM" dirty="0"/>
              <a:t>для перемещения по файловой системе;</a:t>
            </a:r>
            <a:br>
              <a:rPr lang="ru-TM" dirty="0"/>
            </a:br>
            <a:r>
              <a:rPr lang="ru-TM" b="1" dirty="0"/>
              <a:t>– </a:t>
            </a:r>
            <a:r>
              <a:rPr lang="ru-TM" dirty="0"/>
              <a:t>для просмотра содержимого каталога;</a:t>
            </a:r>
            <a:br>
              <a:rPr lang="ru-TM" dirty="0"/>
            </a:br>
            <a:r>
              <a:rPr lang="ru-TM" b="1" dirty="0"/>
              <a:t>– </a:t>
            </a:r>
            <a:r>
              <a:rPr lang="ru-TM" dirty="0"/>
              <a:t>для определения объёма каталога;</a:t>
            </a:r>
            <a:br>
              <a:rPr lang="ru-TM" dirty="0"/>
            </a:br>
            <a:r>
              <a:rPr lang="ru-TM" b="1" dirty="0"/>
              <a:t>– </a:t>
            </a:r>
            <a:r>
              <a:rPr lang="ru-TM" dirty="0"/>
              <a:t>для</a:t>
            </a:r>
            <a:r>
              <a:rPr lang="ru-RU" dirty="0"/>
              <a:t> с</a:t>
            </a:r>
            <a:r>
              <a:rPr lang="ru-TM" dirty="0"/>
              <a:t>оздания/удаления каталогов/файлов;</a:t>
            </a:r>
            <a:br>
              <a:rPr lang="ru-TM" dirty="0"/>
            </a:br>
            <a:r>
              <a:rPr lang="ru-TM" b="1" dirty="0"/>
              <a:t>– </a:t>
            </a:r>
            <a:r>
              <a:rPr lang="ru-TM" dirty="0"/>
              <a:t>для задания определённых прав на файл/каталог; </a:t>
            </a:r>
            <a:r>
              <a:rPr lang="ru-TM" b="1" dirty="0"/>
              <a:t>– </a:t>
            </a:r>
            <a:r>
              <a:rPr lang="ru-TM" dirty="0"/>
              <a:t>для просмотра истории команд. </a:t>
            </a:r>
          </a:p>
          <a:p>
            <a:pPr marL="0" indent="0">
              <a:buNone/>
            </a:pPr>
            <a:r>
              <a:rPr lang="ru-TM" dirty="0"/>
              <a:t>3. Что такое файловая система? Приведите примеры с краткой характеристикой. </a:t>
            </a:r>
          </a:p>
          <a:p>
            <a:pPr marL="0" indent="0">
              <a:buNone/>
            </a:pPr>
            <a:r>
              <a:rPr lang="ru-TM" dirty="0"/>
              <a:t>4. Как посмотреть, какие файловые системы подмонтированы в ОС?</a:t>
            </a:r>
            <a:br>
              <a:rPr lang="ru-TM" dirty="0"/>
            </a:br>
            <a:r>
              <a:rPr lang="ru-TM" dirty="0"/>
              <a:t>5. Как удалить зависший процесс? </a:t>
            </a:r>
          </a:p>
          <a:p>
            <a:pPr marL="0" indent="0">
              <a:buNone/>
            </a:pPr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49908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4BAB5B-82A5-4B4B-BAF4-C4B5AC7D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TM" dirty="0"/>
              <a:t>1. Какую информацию содержит учётная запись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EC9FF1-DAC2-DD46-9CFF-EE3926483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TM" dirty="0"/>
              <a:t>Учётная запись пользователя - это запись, которая содержит сведения, необходимые для идентификации пользователя при подключении к системе, а также информацию для авторизации и учёта.</a:t>
            </a:r>
          </a:p>
          <a:p>
            <a:pPr marL="0" indent="0">
              <a:buNone/>
            </a:pPr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1177466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6D932-4F71-B048-9F33-672D5615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947"/>
            <a:ext cx="10515600" cy="1325563"/>
          </a:xfrm>
        </p:spPr>
        <p:txBody>
          <a:bodyPr/>
          <a:lstStyle/>
          <a:p>
            <a:r>
              <a:rPr lang="ru-TM" dirty="0"/>
              <a:t>2. Укажите команды терминала и приведите примеры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19EA18-1D7B-8A42-BAF9-5FB8E073C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34510"/>
            <a:ext cx="11624441" cy="516058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TM" sz="900" dirty="0"/>
              <a:t>1) Для получения справки по команде:</a:t>
            </a:r>
          </a:p>
          <a:p>
            <a:pPr marL="0" indent="0">
              <a:buNone/>
            </a:pPr>
            <a:r>
              <a:rPr lang="ru-TM" sz="900" dirty="0"/>
              <a:t>-</a:t>
            </a:r>
            <a:r>
              <a:rPr lang="en-US" sz="900" dirty="0"/>
              <a:t>h</a:t>
            </a:r>
            <a:r>
              <a:rPr lang="ru-TM" sz="900" dirty="0"/>
              <a:t> или -</a:t>
            </a:r>
            <a:r>
              <a:rPr lang="en-US" sz="900" dirty="0"/>
              <a:t>help</a:t>
            </a:r>
            <a:r>
              <a:rPr lang="ru-TM" sz="900" dirty="0"/>
              <a:t>. Например: если вы хотите узнать, как использовать команду </a:t>
            </a:r>
            <a:r>
              <a:rPr lang="en-US" sz="900" dirty="0" err="1"/>
              <a:t>wget</a:t>
            </a:r>
            <a:r>
              <a:rPr lang="ru-TM" sz="900" dirty="0"/>
              <a:t>, введите </a:t>
            </a:r>
            <a:r>
              <a:rPr lang="en-US" sz="900" dirty="0" err="1"/>
              <a:t>wget</a:t>
            </a:r>
            <a:r>
              <a:rPr lang="ru-TM" sz="900" dirty="0"/>
              <a:t> -</a:t>
            </a:r>
            <a:r>
              <a:rPr lang="en-US" sz="900" dirty="0"/>
              <a:t>help</a:t>
            </a:r>
            <a:r>
              <a:rPr lang="ru-TM" sz="900" dirty="0"/>
              <a:t>.</a:t>
            </a:r>
          </a:p>
          <a:p>
            <a:pPr marL="0" indent="0">
              <a:buNone/>
            </a:pPr>
            <a:r>
              <a:rPr lang="ru-TM" sz="900" dirty="0"/>
              <a:t>2) Для перемещения по файловой системе: </a:t>
            </a:r>
          </a:p>
          <a:p>
            <a:pPr marL="0" indent="0">
              <a:buNone/>
            </a:pPr>
            <a:r>
              <a:rPr lang="ru-TM" sz="900" dirty="0"/>
              <a:t>Команда </a:t>
            </a:r>
            <a:r>
              <a:rPr lang="en-US" sz="900" dirty="0"/>
              <a:t>mv</a:t>
            </a:r>
            <a:r>
              <a:rPr lang="ru-TM" sz="900" dirty="0"/>
              <a:t>. Например, чтобы переместить файл из папки «</a:t>
            </a:r>
            <a:r>
              <a:rPr lang="en-US" sz="900" dirty="0"/>
              <a:t>Downloads</a:t>
            </a:r>
            <a:r>
              <a:rPr lang="ru-TM" sz="900" dirty="0"/>
              <a:t>» в папку «</a:t>
            </a:r>
            <a:r>
              <a:rPr lang="en-US" sz="900" dirty="0"/>
              <a:t>Work</a:t>
            </a:r>
            <a:r>
              <a:rPr lang="ru-TM" sz="900" dirty="0"/>
              <a:t>», которая находится в папке «</a:t>
            </a:r>
            <a:r>
              <a:rPr lang="en-US" sz="900" dirty="0"/>
              <a:t>Downloads</a:t>
            </a:r>
            <a:r>
              <a:rPr lang="ru-TM" sz="900" dirty="0"/>
              <a:t>», введите:</a:t>
            </a:r>
          </a:p>
          <a:p>
            <a:pPr marL="0" indent="0">
              <a:buNone/>
            </a:pPr>
            <a:r>
              <a:rPr lang="en-US" sz="900" dirty="0"/>
              <a:t>% mv ~/Downloads/</a:t>
            </a:r>
            <a:r>
              <a:rPr lang="en-US" sz="900" dirty="0" err="1"/>
              <a:t>MyFile.txt</a:t>
            </a:r>
            <a:r>
              <a:rPr lang="en-US" sz="900" dirty="0"/>
              <a:t>   ~/Documents/Work/</a:t>
            </a:r>
            <a:r>
              <a:rPr lang="en-US" sz="900" dirty="0" err="1"/>
              <a:t>MyFile.txt</a:t>
            </a:r>
            <a:endParaRPr lang="ru-TM" sz="900" dirty="0"/>
          </a:p>
          <a:p>
            <a:pPr marL="0" indent="0">
              <a:buNone/>
            </a:pPr>
            <a:r>
              <a:rPr lang="ru-TM" sz="900" dirty="0"/>
              <a:t>3) Для просмотра содержимого каталога: </a:t>
            </a:r>
          </a:p>
          <a:p>
            <a:pPr marL="0" indent="0">
              <a:buNone/>
            </a:pPr>
            <a:r>
              <a:rPr lang="ru-TM" sz="900" dirty="0"/>
              <a:t>Команда </a:t>
            </a:r>
            <a:r>
              <a:rPr lang="en-US" sz="900" dirty="0"/>
              <a:t>ls</a:t>
            </a:r>
            <a:r>
              <a:rPr lang="ru-TM" sz="900" dirty="0"/>
              <a:t>. Можно добавлять дополнительные флаги, например, чтобы показать детализированное представление файлов и директорий в текущей директории, можно использовать флаг -</a:t>
            </a:r>
            <a:r>
              <a:rPr lang="en-US" sz="900" dirty="0"/>
              <a:t>l</a:t>
            </a:r>
            <a:r>
              <a:rPr lang="ru-TM" sz="900" dirty="0"/>
              <a:t>:</a:t>
            </a:r>
          </a:p>
          <a:p>
            <a:pPr marL="0" indent="0">
              <a:buNone/>
            </a:pPr>
            <a:r>
              <a:rPr lang="en-US" sz="900" dirty="0"/>
              <a:t>ls</a:t>
            </a:r>
            <a:r>
              <a:rPr lang="ru-TM" sz="900" dirty="0"/>
              <a:t> -</a:t>
            </a:r>
            <a:r>
              <a:rPr lang="en-US" sz="900" dirty="0"/>
              <a:t>l</a:t>
            </a:r>
            <a:r>
              <a:rPr lang="ru-TM" sz="900" dirty="0"/>
              <a:t>.</a:t>
            </a:r>
          </a:p>
          <a:p>
            <a:pPr marL="0" indent="0">
              <a:buNone/>
            </a:pPr>
            <a:r>
              <a:rPr lang="ru-TM" sz="900" dirty="0"/>
              <a:t>4) Для определения объёма каталога:</a:t>
            </a:r>
          </a:p>
          <a:p>
            <a:pPr marL="0" indent="0">
              <a:buNone/>
            </a:pPr>
            <a:r>
              <a:rPr lang="en-US" sz="900" dirty="0"/>
              <a:t>du</a:t>
            </a:r>
            <a:r>
              <a:rPr lang="ru-TM" sz="900" dirty="0"/>
              <a:t> -</a:t>
            </a:r>
            <a:r>
              <a:rPr lang="en-US" sz="900" dirty="0" err="1"/>
              <a:t>sh</a:t>
            </a:r>
            <a:r>
              <a:rPr lang="ru-TM" sz="900" dirty="0"/>
              <a:t> / каталог / путь. Например, чтобы получить общий размер папки / </a:t>
            </a:r>
            <a:r>
              <a:rPr lang="en-US" sz="900" dirty="0"/>
              <a:t>Applications</a:t>
            </a:r>
            <a:r>
              <a:rPr lang="ru-TM" sz="900" dirty="0"/>
              <a:t>, нужно ввести следующее:</a:t>
            </a:r>
          </a:p>
          <a:p>
            <a:pPr marL="0" indent="0">
              <a:buNone/>
            </a:pPr>
            <a:r>
              <a:rPr lang="en-US" sz="900" dirty="0"/>
              <a:t>du</a:t>
            </a:r>
            <a:r>
              <a:rPr lang="ru-TM" sz="900" dirty="0"/>
              <a:t> -</a:t>
            </a:r>
            <a:r>
              <a:rPr lang="en-US" sz="900" dirty="0" err="1"/>
              <a:t>sh</a:t>
            </a:r>
            <a:r>
              <a:rPr lang="ru-TM" sz="900" dirty="0"/>
              <a:t> / Приложения /</a:t>
            </a:r>
          </a:p>
          <a:p>
            <a:pPr marL="0" indent="0">
              <a:buNone/>
            </a:pPr>
            <a:r>
              <a:rPr lang="ru-TM" sz="900" dirty="0"/>
              <a:t>5) Для создания/удаления файлов/директорий:</a:t>
            </a:r>
          </a:p>
          <a:p>
            <a:pPr marL="0" indent="0">
              <a:buNone/>
            </a:pPr>
            <a:r>
              <a:rPr lang="en-US" sz="900" dirty="0"/>
              <a:t>touch</a:t>
            </a:r>
            <a:r>
              <a:rPr lang="ru-TM" sz="900" dirty="0"/>
              <a:t> – создание файла</a:t>
            </a:r>
          </a:p>
          <a:p>
            <a:pPr marL="0" indent="0">
              <a:buNone/>
            </a:pPr>
            <a:r>
              <a:rPr lang="en-US" sz="900" dirty="0" err="1"/>
              <a:t>mkdir</a:t>
            </a:r>
            <a:r>
              <a:rPr lang="ru-TM" sz="900" dirty="0"/>
              <a:t> – создание директории</a:t>
            </a:r>
          </a:p>
          <a:p>
            <a:pPr marL="0" indent="0">
              <a:buNone/>
            </a:pPr>
            <a:r>
              <a:rPr lang="en-US" sz="900" dirty="0"/>
              <a:t>rm</a:t>
            </a:r>
            <a:r>
              <a:rPr lang="ru-TM" sz="900" dirty="0"/>
              <a:t> – удаление файла</a:t>
            </a:r>
          </a:p>
          <a:p>
            <a:pPr marL="0" indent="0">
              <a:buNone/>
            </a:pPr>
            <a:r>
              <a:rPr lang="en-US" sz="900" dirty="0" err="1"/>
              <a:t>rmdir</a:t>
            </a:r>
            <a:r>
              <a:rPr lang="ru-TM" sz="900" dirty="0"/>
              <a:t> – удаление директории</a:t>
            </a:r>
          </a:p>
          <a:p>
            <a:pPr marL="0" indent="0">
              <a:buNone/>
            </a:pPr>
            <a:r>
              <a:rPr lang="ru-TM" sz="900" dirty="0"/>
              <a:t>6) Для создания определённых прав на файл/каталог:</a:t>
            </a:r>
          </a:p>
          <a:p>
            <a:pPr marL="0" indent="0">
              <a:buNone/>
            </a:pPr>
            <a:r>
              <a:rPr lang="en-US" sz="900" dirty="0" err="1"/>
              <a:t>chmod</a:t>
            </a:r>
            <a:r>
              <a:rPr lang="ru-TM" sz="900" dirty="0"/>
              <a:t> – изменение прав доступа для директории;</a:t>
            </a:r>
          </a:p>
          <a:p>
            <a:pPr marL="0" indent="0">
              <a:buNone/>
            </a:pPr>
            <a:r>
              <a:rPr lang="en-US" sz="900" dirty="0" err="1"/>
              <a:t>chmod</a:t>
            </a:r>
            <a:r>
              <a:rPr lang="ru-TM" sz="900" dirty="0"/>
              <a:t> -</a:t>
            </a:r>
            <a:r>
              <a:rPr lang="en-US" sz="900" dirty="0"/>
              <a:t>R</a:t>
            </a:r>
            <a:r>
              <a:rPr lang="ru-TM" sz="900" dirty="0"/>
              <a:t> – изменение прав доступа всех файлов и папок внутри указанной директории</a:t>
            </a:r>
          </a:p>
          <a:p>
            <a:pPr marL="0" indent="0">
              <a:buNone/>
            </a:pPr>
            <a:r>
              <a:rPr lang="ru-TM" sz="900" dirty="0"/>
              <a:t>7) Для просмотра истории команд:</a:t>
            </a:r>
          </a:p>
          <a:p>
            <a:pPr marL="0" indent="0">
              <a:buNone/>
            </a:pPr>
            <a:r>
              <a:rPr lang="ru-TM" sz="900" dirty="0"/>
              <a:t>Команда </a:t>
            </a:r>
            <a:r>
              <a:rPr lang="en-US" sz="900" dirty="0"/>
              <a:t>history</a:t>
            </a:r>
            <a:r>
              <a:rPr lang="ru-TM" sz="900" dirty="0"/>
              <a:t> позволит просмотреть последние 500 (по умолчанию) использованных команд</a:t>
            </a:r>
          </a:p>
        </p:txBody>
      </p:sp>
    </p:spTree>
    <p:extLst>
      <p:ext uri="{BB962C8B-B14F-4D97-AF65-F5344CB8AC3E}">
        <p14:creationId xmlns:p14="http://schemas.microsoft.com/office/powerpoint/2010/main" val="303853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9F8AE-5B5C-A34A-86F6-9FAB4B4E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Цель работы</a:t>
            </a:r>
            <a:r>
              <a:rPr lang="en-US" dirty="0"/>
              <a:t>:</a:t>
            </a:r>
            <a:endParaRPr lang="ru-TM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8442EB-1E59-244D-A905-22A24F516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TM" dirty="0"/>
              <a:t>Целью данной работы является приобретение практических навыков установки опера- ционной системы на виртуальную машину, настройки минимально необходимых для дальнейшей работы сервисов. </a:t>
            </a:r>
          </a:p>
          <a:p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204847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12263-EED0-D74F-A35A-AA2E5383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TM" dirty="0"/>
              <a:t>3. Что такое файловая система? Приведите примеры с краткой характеристикой.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3B1DC7-F04D-1E4F-B9D1-E5F8988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TM" dirty="0"/>
              <a:t>Файловая система – порядок, определяющий способ организации, хранения и именования данных на носителях информации в компьютерах, а также в другом электронном оборудовании: цифровых фотоаппаратах, мобильных телефонах и т.д.</a:t>
            </a:r>
          </a:p>
          <a:p>
            <a:pPr marL="0" indent="0">
              <a:buNone/>
            </a:pPr>
            <a:r>
              <a:rPr lang="ru-TM" dirty="0"/>
              <a:t>Компакт-диск – оптический носитель информации в виде пластикового диска с отверстием в центре, процесс записи и считывания информации которого осуществляется при помощи лазера</a:t>
            </a:r>
          </a:p>
          <a:p>
            <a:pPr marL="0" indent="0">
              <a:buNone/>
            </a:pPr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246615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E2A52-484D-D349-BCF2-862CF077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TM" dirty="0"/>
              <a:t>4.</a:t>
            </a:r>
            <a:r>
              <a:rPr lang="en-US" dirty="0"/>
              <a:t> </a:t>
            </a:r>
            <a:r>
              <a:rPr lang="ru-TM" dirty="0"/>
              <a:t>Как посмотреть, какие файловые системы подмонтированы в ОС?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D15A76-4515-A14F-9764-1E02B0740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TM" dirty="0"/>
              <a:t>Об операциях монтирования можно узнать из экранной документации по </a:t>
            </a:r>
            <a:r>
              <a:rPr lang="en-US" dirty="0"/>
              <a:t>mount</a:t>
            </a:r>
            <a:r>
              <a:rPr lang="ru-TM" dirty="0"/>
              <a:t>.</a:t>
            </a:r>
          </a:p>
          <a:p>
            <a:pPr marL="0" indent="0">
              <a:buNone/>
            </a:pPr>
            <a:r>
              <a:rPr lang="ru-TM" dirty="0"/>
              <a:t>Введя команду </a:t>
            </a:r>
            <a:r>
              <a:rPr lang="en-US" dirty="0"/>
              <a:t>mount</a:t>
            </a:r>
            <a:r>
              <a:rPr lang="ru-TM" dirty="0"/>
              <a:t> в терминале, мы сможем просмотреть какие файловые системы подмонтированы в ОС.</a:t>
            </a:r>
          </a:p>
          <a:p>
            <a:pPr marL="0" indent="0">
              <a:buNone/>
            </a:pPr>
            <a:endParaRPr lang="ru-TM" dirty="0"/>
          </a:p>
        </p:txBody>
      </p:sp>
    </p:spTree>
    <p:extLst>
      <p:ext uri="{BB962C8B-B14F-4D97-AF65-F5344CB8AC3E}">
        <p14:creationId xmlns:p14="http://schemas.microsoft.com/office/powerpoint/2010/main" val="2955505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6F90C-7563-B34B-B41A-134777DB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TM" dirty="0"/>
              <a:t>5. Как удалить зависший процесс?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3C84F2-E8BE-9C40-895D-63C04D000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SIGINT</a:t>
            </a:r>
            <a:r>
              <a:rPr lang="ru-TM" dirty="0"/>
              <a:t> – самый безобидный сигнал завершения, означает </a:t>
            </a:r>
            <a:r>
              <a:rPr lang="en-US" dirty="0"/>
              <a:t>Interrupt</a:t>
            </a:r>
            <a:r>
              <a:rPr lang="ru-TM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5254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CDD78-9B9B-5A45-906B-ABE1D9F6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Вывод:</a:t>
            </a:r>
            <a:endParaRPr lang="ru-TM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D92E1-E12D-1B42-BF46-7A276EE44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Приобрёл практические навыки установки операционной̆ системы на виртуальную машину, настойки минимально необходимых для дальнейшей̆ работы сервисов.</a:t>
            </a:r>
            <a:r>
              <a:rPr lang="ru-TM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99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7DA1C-F47D-104E-8B91-5EC51346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виртуальной машины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0769692-D943-8D41-A0F4-ED99FD75C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21332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F787B-411D-9C4D-81B6-B0760C1B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памяти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EA966D9-1BB5-3E4E-8A7D-7CCCF589F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73021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01C17-8330-134A-AC44-6A8CE7C6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Указание имени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A32A8F-21E7-8849-BA3E-97318F4CF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61078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08838-D37D-1D4F-A544-722E802B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установки образа ОС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C5EB38-DCF7-684F-9A76-F94546A00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39790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08E32-86CD-8844-8547-202BB8E3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места установки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404995-B103-4D43-81D3-8FE261BE6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18618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0B5AA-473B-5E49-A9EF-626E05CF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54BD1FB-BA62-804F-A6C1-9CB55C713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26436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11522-3862-6C4D-8594-26E61329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пользователя</a:t>
            </a:r>
            <a:r>
              <a:rPr lang="ru-TM" dirty="0">
                <a:effectLst/>
              </a:rPr>
              <a:t> </a:t>
            </a:r>
            <a:endParaRPr lang="ru-TM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A9673C1-21C2-FE4B-BEE7-288FC1C6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620465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652</Words>
  <Application>Microsoft Macintosh PowerPoint</Application>
  <PresentationFormat>Широкоэкранный</PresentationFormat>
  <Paragraphs>59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Лабораторная работа 1</vt:lpstr>
      <vt:lpstr>Цель работы:</vt:lpstr>
      <vt:lpstr>Создание виртуальной машины </vt:lpstr>
      <vt:lpstr>Выбор памяти </vt:lpstr>
      <vt:lpstr>Указание имени </vt:lpstr>
      <vt:lpstr>Настройка установки образа ОС</vt:lpstr>
      <vt:lpstr>Выбор места установки </vt:lpstr>
      <vt:lpstr>Установка </vt:lpstr>
      <vt:lpstr>Конфигурация пользователя </vt:lpstr>
      <vt:lpstr>Установка пароля</vt:lpstr>
      <vt:lpstr>Определение ядра Linux </vt:lpstr>
      <vt:lpstr>Определение частоты процессора</vt:lpstr>
      <vt:lpstr>Определение модели процессора </vt:lpstr>
      <vt:lpstr>Определение объема доступной оперативной памяти </vt:lpstr>
      <vt:lpstr>Определения типа файловой системы корневого раздела </vt:lpstr>
      <vt:lpstr>Определение последовательности монтирования файловых систем </vt:lpstr>
      <vt:lpstr>Контрольные вопросы:</vt:lpstr>
      <vt:lpstr>1. Какую информацию содержит учётная запись пользователя</vt:lpstr>
      <vt:lpstr>2. Укажите команды терминала и приведите примеры</vt:lpstr>
      <vt:lpstr>3. Что такое файловая система? Приведите примеры с краткой характеристикой. </vt:lpstr>
      <vt:lpstr>4. Как посмотреть, какие файловые системы подмонтированы в ОС?</vt:lpstr>
      <vt:lpstr>5. Как удалить зависший процесс? </vt:lpstr>
      <vt:lpstr>Вывод: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1</dc:title>
  <dc:creator>Бердыев Эзиз</dc:creator>
  <cp:lastModifiedBy>Бердыев Эзиз</cp:lastModifiedBy>
  <cp:revision>3</cp:revision>
  <dcterms:created xsi:type="dcterms:W3CDTF">2022-04-22T01:38:56Z</dcterms:created>
  <dcterms:modified xsi:type="dcterms:W3CDTF">2022-04-22T02:02:32Z</dcterms:modified>
</cp:coreProperties>
</file>